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0" r:id="rId5"/>
    <p:sldId id="290" r:id="rId6"/>
    <p:sldId id="291" r:id="rId7"/>
    <p:sldId id="292" r:id="rId8"/>
    <p:sldId id="293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08028-B3FF-42BC-808D-0254B128CCB4}" v="14" dt="2023-09-01T19:22:57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29208028-B3FF-42BC-808D-0254B128CCB4}"/>
    <pc:docChg chg="custSel addSld delSld modSld">
      <pc:chgData name="Pascalle Cup" userId="abbe84a0-611b-406e-b251-e8b4b71c069a" providerId="ADAL" clId="{29208028-B3FF-42BC-808D-0254B128CCB4}" dt="2023-09-01T19:23:15.727" v="245" actId="2696"/>
      <pc:docMkLst>
        <pc:docMk/>
      </pc:docMkLst>
      <pc:sldChg chg="del">
        <pc:chgData name="Pascalle Cup" userId="abbe84a0-611b-406e-b251-e8b4b71c069a" providerId="ADAL" clId="{29208028-B3FF-42BC-808D-0254B128CCB4}" dt="2023-08-28T11:54:54.977" v="69" actId="47"/>
        <pc:sldMkLst>
          <pc:docMk/>
          <pc:sldMk cId="1439573609" sldId="289"/>
        </pc:sldMkLst>
      </pc:sldChg>
      <pc:sldChg chg="addSp modSp mod modAnim">
        <pc:chgData name="Pascalle Cup" userId="abbe84a0-611b-406e-b251-e8b4b71c069a" providerId="ADAL" clId="{29208028-B3FF-42BC-808D-0254B128CCB4}" dt="2023-08-31T09:03:00.420" v="173" actId="404"/>
        <pc:sldMkLst>
          <pc:docMk/>
          <pc:sldMk cId="3438589595" sldId="290"/>
        </pc:sldMkLst>
        <pc:spChg chg="mod">
          <ac:chgData name="Pascalle Cup" userId="abbe84a0-611b-406e-b251-e8b4b71c069a" providerId="ADAL" clId="{29208028-B3FF-42BC-808D-0254B128CCB4}" dt="2023-08-31T09:02:18.835" v="166" actId="14100"/>
          <ac:spMkLst>
            <pc:docMk/>
            <pc:sldMk cId="3438589595" sldId="290"/>
            <ac:spMk id="3" creationId="{9F35F8CF-2E22-41DB-B391-96E969CEC7D5}"/>
          </ac:spMkLst>
        </pc:spChg>
        <pc:spChg chg="add mod">
          <ac:chgData name="Pascalle Cup" userId="abbe84a0-611b-406e-b251-e8b4b71c069a" providerId="ADAL" clId="{29208028-B3FF-42BC-808D-0254B128CCB4}" dt="2023-08-31T09:03:00.420" v="173" actId="404"/>
          <ac:spMkLst>
            <pc:docMk/>
            <pc:sldMk cId="3438589595" sldId="290"/>
            <ac:spMk id="8" creationId="{D63468B5-863F-06A2-A351-2111A94A9BC4}"/>
          </ac:spMkLst>
        </pc:spChg>
      </pc:sldChg>
      <pc:sldChg chg="modSp mod">
        <pc:chgData name="Pascalle Cup" userId="abbe84a0-611b-406e-b251-e8b4b71c069a" providerId="ADAL" clId="{29208028-B3FF-42BC-808D-0254B128CCB4}" dt="2023-09-01T19:21:32.482" v="210" actId="20577"/>
        <pc:sldMkLst>
          <pc:docMk/>
          <pc:sldMk cId="1041935681" sldId="293"/>
        </pc:sldMkLst>
        <pc:spChg chg="mod">
          <ac:chgData name="Pascalle Cup" userId="abbe84a0-611b-406e-b251-e8b4b71c069a" providerId="ADAL" clId="{29208028-B3FF-42BC-808D-0254B128CCB4}" dt="2023-09-01T19:21:32.482" v="210" actId="20577"/>
          <ac:spMkLst>
            <pc:docMk/>
            <pc:sldMk cId="1041935681" sldId="293"/>
            <ac:spMk id="7" creationId="{CD726034-569F-F735-561C-4EF8D04B5F37}"/>
          </ac:spMkLst>
        </pc:spChg>
      </pc:sldChg>
      <pc:sldChg chg="delSp modSp new del mod">
        <pc:chgData name="Pascalle Cup" userId="abbe84a0-611b-406e-b251-e8b4b71c069a" providerId="ADAL" clId="{29208028-B3FF-42BC-808D-0254B128CCB4}" dt="2023-08-28T11:54:52.813" v="68" actId="47"/>
        <pc:sldMkLst>
          <pc:docMk/>
          <pc:sldMk cId="2005931732" sldId="294"/>
        </pc:sldMkLst>
        <pc:spChg chg="del mod">
          <ac:chgData name="Pascalle Cup" userId="abbe84a0-611b-406e-b251-e8b4b71c069a" providerId="ADAL" clId="{29208028-B3FF-42BC-808D-0254B128CCB4}" dt="2023-08-28T11:34:17.775" v="32" actId="478"/>
          <ac:spMkLst>
            <pc:docMk/>
            <pc:sldMk cId="2005931732" sldId="294"/>
            <ac:spMk id="3" creationId="{7030AA57-77D9-A980-344D-E737DBA3556C}"/>
          </ac:spMkLst>
        </pc:spChg>
      </pc:sldChg>
      <pc:sldChg chg="addSp delSp modSp new mod modClrScheme chgLayout">
        <pc:chgData name="Pascalle Cup" userId="abbe84a0-611b-406e-b251-e8b4b71c069a" providerId="ADAL" clId="{29208028-B3FF-42BC-808D-0254B128CCB4}" dt="2023-08-28T11:50:25.864" v="52" actId="1076"/>
        <pc:sldMkLst>
          <pc:docMk/>
          <pc:sldMk cId="1062490537" sldId="295"/>
        </pc:sldMkLst>
        <pc:spChg chg="del">
          <ac:chgData name="Pascalle Cup" userId="abbe84a0-611b-406e-b251-e8b4b71c069a" providerId="ADAL" clId="{29208028-B3FF-42BC-808D-0254B128CCB4}" dt="2023-08-28T11:49:02.632" v="34" actId="478"/>
          <ac:spMkLst>
            <pc:docMk/>
            <pc:sldMk cId="1062490537" sldId="295"/>
            <ac:spMk id="2" creationId="{F750471C-64FE-DEFB-9E4C-9F1C33CDC6BC}"/>
          </ac:spMkLst>
        </pc:spChg>
        <pc:spChg chg="mod ord">
          <ac:chgData name="Pascalle Cup" userId="abbe84a0-611b-406e-b251-e8b4b71c069a" providerId="ADAL" clId="{29208028-B3FF-42BC-808D-0254B128CCB4}" dt="2023-08-28T11:49:35.632" v="42" actId="26606"/>
          <ac:spMkLst>
            <pc:docMk/>
            <pc:sldMk cId="1062490537" sldId="295"/>
            <ac:spMk id="3" creationId="{57C7799F-2AD8-937F-E659-186FA21C6951}"/>
          </ac:spMkLst>
        </pc:spChg>
        <pc:spChg chg="del mod">
          <ac:chgData name="Pascalle Cup" userId="abbe84a0-611b-406e-b251-e8b4b71c069a" providerId="ADAL" clId="{29208028-B3FF-42BC-808D-0254B128CCB4}" dt="2023-08-28T11:49:40.818" v="44" actId="478"/>
          <ac:spMkLst>
            <pc:docMk/>
            <pc:sldMk cId="1062490537" sldId="295"/>
            <ac:spMk id="4" creationId="{C2F9715D-6584-9A34-6645-5EB692CAE208}"/>
          </ac:spMkLst>
        </pc:spChg>
        <pc:spChg chg="mod">
          <ac:chgData name="Pascalle Cup" userId="abbe84a0-611b-406e-b251-e8b4b71c069a" providerId="ADAL" clId="{29208028-B3FF-42BC-808D-0254B128CCB4}" dt="2023-08-28T11:49:35.632" v="42" actId="26606"/>
          <ac:spMkLst>
            <pc:docMk/>
            <pc:sldMk cId="1062490537" sldId="295"/>
            <ac:spMk id="5" creationId="{54A5F511-2D5C-DC31-6D2B-F153EC23ED92}"/>
          </ac:spMkLst>
        </pc:spChg>
        <pc:spChg chg="add mod">
          <ac:chgData name="Pascalle Cup" userId="abbe84a0-611b-406e-b251-e8b4b71c069a" providerId="ADAL" clId="{29208028-B3FF-42BC-808D-0254B128CCB4}" dt="2023-08-28T11:50:25.864" v="52" actId="1076"/>
          <ac:spMkLst>
            <pc:docMk/>
            <pc:sldMk cId="1062490537" sldId="295"/>
            <ac:spMk id="9" creationId="{C416A354-9536-F61D-D5F5-4E5581FCEE72}"/>
          </ac:spMkLst>
        </pc:spChg>
        <pc:graphicFrameChg chg="add del mod modGraphic">
          <ac:chgData name="Pascalle Cup" userId="abbe84a0-611b-406e-b251-e8b4b71c069a" providerId="ADAL" clId="{29208028-B3FF-42BC-808D-0254B128CCB4}" dt="2023-08-28T11:49:24.679" v="40" actId="478"/>
          <ac:graphicFrameMkLst>
            <pc:docMk/>
            <pc:sldMk cId="1062490537" sldId="295"/>
            <ac:graphicFrameMk id="6" creationId="{3ACE94BA-2838-2AB8-D156-EFE8C60D9F78}"/>
          </ac:graphicFrameMkLst>
        </pc:graphicFrameChg>
        <pc:picChg chg="add mod">
          <ac:chgData name="Pascalle Cup" userId="abbe84a0-611b-406e-b251-e8b4b71c069a" providerId="ADAL" clId="{29208028-B3FF-42BC-808D-0254B128CCB4}" dt="2023-08-28T11:49:35.632" v="42" actId="26606"/>
          <ac:picMkLst>
            <pc:docMk/>
            <pc:sldMk cId="1062490537" sldId="295"/>
            <ac:picMk id="7" creationId="{AC70E168-C239-F94F-3BC3-8318BDE79269}"/>
          </ac:picMkLst>
        </pc:picChg>
      </pc:sldChg>
      <pc:sldChg chg="addSp delSp modSp new mod modClrScheme chgLayout">
        <pc:chgData name="Pascalle Cup" userId="abbe84a0-611b-406e-b251-e8b4b71c069a" providerId="ADAL" clId="{29208028-B3FF-42BC-808D-0254B128CCB4}" dt="2023-08-28T11:55:32.497" v="70" actId="1076"/>
        <pc:sldMkLst>
          <pc:docMk/>
          <pc:sldMk cId="1441554218" sldId="296"/>
        </pc:sldMkLst>
        <pc:spChg chg="del">
          <ac:chgData name="Pascalle Cup" userId="abbe84a0-611b-406e-b251-e8b4b71c069a" providerId="ADAL" clId="{29208028-B3FF-42BC-808D-0254B128CCB4}" dt="2023-08-28T11:51:25.532" v="55" actId="478"/>
          <ac:spMkLst>
            <pc:docMk/>
            <pc:sldMk cId="1441554218" sldId="296"/>
            <ac:spMk id="2" creationId="{C1566601-826C-4123-5A04-CDC5D4D8CEC8}"/>
          </ac:spMkLst>
        </pc:spChg>
        <pc:spChg chg="mod ord">
          <ac:chgData name="Pascalle Cup" userId="abbe84a0-611b-406e-b251-e8b4b71c069a" providerId="ADAL" clId="{29208028-B3FF-42BC-808D-0254B128CCB4}" dt="2023-08-28T11:51:31.275" v="57" actId="26606"/>
          <ac:spMkLst>
            <pc:docMk/>
            <pc:sldMk cId="1441554218" sldId="296"/>
            <ac:spMk id="3" creationId="{FD3FA6B0-7824-F9CA-33C6-D4CD0E0A5A6A}"/>
          </ac:spMkLst>
        </pc:spChg>
        <pc:spChg chg="del mod">
          <ac:chgData name="Pascalle Cup" userId="abbe84a0-611b-406e-b251-e8b4b71c069a" providerId="ADAL" clId="{29208028-B3FF-42BC-808D-0254B128CCB4}" dt="2023-08-28T11:51:34.941" v="58" actId="478"/>
          <ac:spMkLst>
            <pc:docMk/>
            <pc:sldMk cId="1441554218" sldId="296"/>
            <ac:spMk id="4" creationId="{972B0EB0-69A1-A267-C9B1-F5DFB32A2C47}"/>
          </ac:spMkLst>
        </pc:spChg>
        <pc:spChg chg="mod">
          <ac:chgData name="Pascalle Cup" userId="abbe84a0-611b-406e-b251-e8b4b71c069a" providerId="ADAL" clId="{29208028-B3FF-42BC-808D-0254B128CCB4}" dt="2023-08-28T11:51:31.275" v="57" actId="26606"/>
          <ac:spMkLst>
            <pc:docMk/>
            <pc:sldMk cId="1441554218" sldId="296"/>
            <ac:spMk id="5" creationId="{04F0BEFC-DBF4-02FA-B184-B7DB93D72A22}"/>
          </ac:spMkLst>
        </pc:spChg>
        <pc:spChg chg="del">
          <ac:chgData name="Pascalle Cup" userId="abbe84a0-611b-406e-b251-e8b4b71c069a" providerId="ADAL" clId="{29208028-B3FF-42BC-808D-0254B128CCB4}" dt="2023-08-28T11:51:24.706" v="54" actId="478"/>
          <ac:spMkLst>
            <pc:docMk/>
            <pc:sldMk cId="1441554218" sldId="296"/>
            <ac:spMk id="6" creationId="{CB4B59E6-F691-7A25-BD36-C5AC07F2B6B3}"/>
          </ac:spMkLst>
        </pc:spChg>
        <pc:spChg chg="add mod">
          <ac:chgData name="Pascalle Cup" userId="abbe84a0-611b-406e-b251-e8b4b71c069a" providerId="ADAL" clId="{29208028-B3FF-42BC-808D-0254B128CCB4}" dt="2023-08-28T11:52:24.328" v="67" actId="1076"/>
          <ac:spMkLst>
            <pc:docMk/>
            <pc:sldMk cId="1441554218" sldId="296"/>
            <ac:spMk id="9" creationId="{37C36961-3F56-E274-3507-5DC9995E4FA8}"/>
          </ac:spMkLst>
        </pc:spChg>
        <pc:picChg chg="add mod">
          <ac:chgData name="Pascalle Cup" userId="abbe84a0-611b-406e-b251-e8b4b71c069a" providerId="ADAL" clId="{29208028-B3FF-42BC-808D-0254B128CCB4}" dt="2023-08-28T11:55:32.497" v="70" actId="1076"/>
          <ac:picMkLst>
            <pc:docMk/>
            <pc:sldMk cId="1441554218" sldId="296"/>
            <ac:picMk id="7" creationId="{7E2DED27-AFF3-0C7D-9037-04000BB5A5B0}"/>
          </ac:picMkLst>
        </pc:picChg>
      </pc:sldChg>
      <pc:sldChg chg="addSp delSp modSp new mod modAnim">
        <pc:chgData name="Pascalle Cup" userId="abbe84a0-611b-406e-b251-e8b4b71c069a" providerId="ADAL" clId="{29208028-B3FF-42BC-808D-0254B128CCB4}" dt="2023-09-01T19:22:57.856" v="243"/>
        <pc:sldMkLst>
          <pc:docMk/>
          <pc:sldMk cId="429576947" sldId="297"/>
        </pc:sldMkLst>
        <pc:spChg chg="add mod">
          <ac:chgData name="Pascalle Cup" userId="abbe84a0-611b-406e-b251-e8b4b71c069a" providerId="ADAL" clId="{29208028-B3FF-42BC-808D-0254B128CCB4}" dt="2023-08-30T14:00:35.215" v="108" actId="2711"/>
          <ac:spMkLst>
            <pc:docMk/>
            <pc:sldMk cId="429576947" sldId="297"/>
            <ac:spMk id="5" creationId="{C334B83C-C525-D90C-7DDD-ADBC676FC2DF}"/>
          </ac:spMkLst>
        </pc:spChg>
        <pc:spChg chg="add del">
          <ac:chgData name="Pascalle Cup" userId="abbe84a0-611b-406e-b251-e8b4b71c069a" providerId="ADAL" clId="{29208028-B3FF-42BC-808D-0254B128CCB4}" dt="2023-08-31T07:52:15.689" v="110" actId="478"/>
          <ac:spMkLst>
            <pc:docMk/>
            <pc:sldMk cId="429576947" sldId="297"/>
            <ac:spMk id="6" creationId="{3EA99ACD-34F0-EDAB-3162-51CCE405C484}"/>
          </ac:spMkLst>
        </pc:spChg>
        <pc:spChg chg="add mod">
          <ac:chgData name="Pascalle Cup" userId="abbe84a0-611b-406e-b251-e8b4b71c069a" providerId="ADAL" clId="{29208028-B3FF-42BC-808D-0254B128CCB4}" dt="2023-09-01T19:22:53.398" v="242" actId="1076"/>
          <ac:spMkLst>
            <pc:docMk/>
            <pc:sldMk cId="429576947" sldId="297"/>
            <ac:spMk id="6" creationId="{6587F4EC-C6BA-1063-C423-21710D792C04}"/>
          </ac:spMkLst>
        </pc:spChg>
        <pc:spChg chg="add del">
          <ac:chgData name="Pascalle Cup" userId="abbe84a0-611b-406e-b251-e8b4b71c069a" providerId="ADAL" clId="{29208028-B3FF-42BC-808D-0254B128CCB4}" dt="2023-08-31T07:52:15.689" v="110" actId="478"/>
          <ac:spMkLst>
            <pc:docMk/>
            <pc:sldMk cId="429576947" sldId="297"/>
            <ac:spMk id="7" creationId="{E9605626-4450-0D04-40DF-E78201F7DF61}"/>
          </ac:spMkLst>
        </pc:spChg>
        <pc:spChg chg="add mod">
          <ac:chgData name="Pascalle Cup" userId="abbe84a0-611b-406e-b251-e8b4b71c069a" providerId="ADAL" clId="{29208028-B3FF-42BC-808D-0254B128CCB4}" dt="2023-09-01T19:22:34.725" v="214" actId="1076"/>
          <ac:spMkLst>
            <pc:docMk/>
            <pc:sldMk cId="429576947" sldId="297"/>
            <ac:spMk id="9" creationId="{2F014B1D-D6A7-8005-D756-3EF1575350A4}"/>
          </ac:spMkLst>
        </pc:spChg>
        <pc:spChg chg="add mod">
          <ac:chgData name="Pascalle Cup" userId="abbe84a0-611b-406e-b251-e8b4b71c069a" providerId="ADAL" clId="{29208028-B3FF-42BC-808D-0254B128CCB4}" dt="2023-09-01T19:22:32.020" v="213" actId="1076"/>
          <ac:spMkLst>
            <pc:docMk/>
            <pc:sldMk cId="429576947" sldId="297"/>
            <ac:spMk id="11" creationId="{F27FB5B8-BED6-FBC1-236C-F35A94FF9BA1}"/>
          </ac:spMkLst>
        </pc:spChg>
        <pc:picChg chg="add del">
          <ac:chgData name="Pascalle Cup" userId="abbe84a0-611b-406e-b251-e8b4b71c069a" providerId="ADAL" clId="{29208028-B3FF-42BC-808D-0254B128CCB4}" dt="2023-08-31T07:52:15.689" v="110" actId="478"/>
          <ac:picMkLst>
            <pc:docMk/>
            <pc:sldMk cId="429576947" sldId="297"/>
            <ac:picMk id="2049" creationId="{ADE68FEF-3F4D-8C41-CBBF-A3EA21F17F7C}"/>
          </ac:picMkLst>
        </pc:picChg>
      </pc:sldChg>
      <pc:sldChg chg="add del">
        <pc:chgData name="Pascalle Cup" userId="abbe84a0-611b-406e-b251-e8b4b71c069a" providerId="ADAL" clId="{29208028-B3FF-42BC-808D-0254B128CCB4}" dt="2023-09-01T19:23:15.727" v="245" actId="2696"/>
        <pc:sldMkLst>
          <pc:docMk/>
          <pc:sldMk cId="893277142" sldId="298"/>
        </pc:sldMkLst>
      </pc:sldChg>
    </pc:docChg>
  </pc:docChgLst>
  <pc:docChgLst>
    <pc:chgData name="Pascalle Cup" userId="abbe84a0-611b-406e-b251-e8b4b71c069a" providerId="ADAL" clId="{78FD3FD9-B5BC-4EBF-A7A9-A34D32D0807F}"/>
    <pc:docChg chg="custSel addSld modSld sldOrd">
      <pc:chgData name="Pascalle Cup" userId="abbe84a0-611b-406e-b251-e8b4b71c069a" providerId="ADAL" clId="{78FD3FD9-B5BC-4EBF-A7A9-A34D32D0807F}" dt="2023-08-23T14:46:14.753" v="214" actId="207"/>
      <pc:docMkLst>
        <pc:docMk/>
      </pc:docMkLst>
      <pc:sldChg chg="addSp modSp mod modClrScheme chgLayout">
        <pc:chgData name="Pascalle Cup" userId="abbe84a0-611b-406e-b251-e8b4b71c069a" providerId="ADAL" clId="{78FD3FD9-B5BC-4EBF-A7A9-A34D32D0807F}" dt="2023-08-23T14:40:43.988" v="106" actId="20577"/>
        <pc:sldMkLst>
          <pc:docMk/>
          <pc:sldMk cId="3438589595" sldId="290"/>
        </pc:sldMkLst>
        <pc:spChg chg="mod">
          <ac:chgData name="Pascalle Cup" userId="abbe84a0-611b-406e-b251-e8b4b71c069a" providerId="ADAL" clId="{78FD3FD9-B5BC-4EBF-A7A9-A34D32D0807F}" dt="2023-08-23T14:38:50.057" v="65" actId="26606"/>
          <ac:spMkLst>
            <pc:docMk/>
            <pc:sldMk cId="3438589595" sldId="290"/>
            <ac:spMk id="2" creationId="{16409F20-5B78-4F9C-8E9E-83F460AC3060}"/>
          </ac:spMkLst>
        </pc:spChg>
        <pc:spChg chg="mod ord">
          <ac:chgData name="Pascalle Cup" userId="abbe84a0-611b-406e-b251-e8b4b71c069a" providerId="ADAL" clId="{78FD3FD9-B5BC-4EBF-A7A9-A34D32D0807F}" dt="2023-08-23T14:40:43.988" v="106" actId="20577"/>
          <ac:spMkLst>
            <pc:docMk/>
            <pc:sldMk cId="3438589595" sldId="290"/>
            <ac:spMk id="3" creationId="{9F35F8CF-2E22-41DB-B391-96E969CEC7D5}"/>
          </ac:spMkLst>
        </pc:spChg>
        <pc:spChg chg="mod ord">
          <ac:chgData name="Pascalle Cup" userId="abbe84a0-611b-406e-b251-e8b4b71c069a" providerId="ADAL" clId="{78FD3FD9-B5BC-4EBF-A7A9-A34D32D0807F}" dt="2023-08-23T14:38:50.057" v="65" actId="26606"/>
          <ac:spMkLst>
            <pc:docMk/>
            <pc:sldMk cId="3438589595" sldId="290"/>
            <ac:spMk id="4" creationId="{8A505E56-B9C0-4047-B6E1-A272F6E1646E}"/>
          </ac:spMkLst>
        </pc:spChg>
        <pc:spChg chg="mod">
          <ac:chgData name="Pascalle Cup" userId="abbe84a0-611b-406e-b251-e8b4b71c069a" providerId="ADAL" clId="{78FD3FD9-B5BC-4EBF-A7A9-A34D32D0807F}" dt="2023-08-23T14:38:50.057" v="65" actId="26606"/>
          <ac:spMkLst>
            <pc:docMk/>
            <pc:sldMk cId="3438589595" sldId="290"/>
            <ac:spMk id="6" creationId="{353D2453-CB25-4076-98F3-FE55ECA3F9E9}"/>
          </ac:spMkLst>
        </pc:spChg>
        <pc:spChg chg="add mod">
          <ac:chgData name="Pascalle Cup" userId="abbe84a0-611b-406e-b251-e8b4b71c069a" providerId="ADAL" clId="{78FD3FD9-B5BC-4EBF-A7A9-A34D32D0807F}" dt="2023-08-23T14:38:50.057" v="65" actId="26606"/>
          <ac:spMkLst>
            <pc:docMk/>
            <pc:sldMk cId="3438589595" sldId="290"/>
            <ac:spMk id="12" creationId="{30BEC83D-4FC0-269F-6DD9-AF2BAF469638}"/>
          </ac:spMkLst>
        </pc:spChg>
        <pc:picChg chg="add mod">
          <ac:chgData name="Pascalle Cup" userId="abbe84a0-611b-406e-b251-e8b4b71c069a" providerId="ADAL" clId="{78FD3FD9-B5BC-4EBF-A7A9-A34D32D0807F}" dt="2023-08-23T14:38:50.057" v="65" actId="26606"/>
          <ac:picMkLst>
            <pc:docMk/>
            <pc:sldMk cId="3438589595" sldId="290"/>
            <ac:picMk id="7" creationId="{446BABCF-3492-E423-A720-D4D601AC63ED}"/>
          </ac:picMkLst>
        </pc:picChg>
      </pc:sldChg>
      <pc:sldChg chg="addSp delSp modSp mod ord">
        <pc:chgData name="Pascalle Cup" userId="abbe84a0-611b-406e-b251-e8b4b71c069a" providerId="ADAL" clId="{78FD3FD9-B5BC-4EBF-A7A9-A34D32D0807F}" dt="2023-08-23T14:39:28.079" v="90" actId="1076"/>
        <pc:sldMkLst>
          <pc:docMk/>
          <pc:sldMk cId="1959210076" sldId="291"/>
        </pc:sldMkLst>
        <pc:spChg chg="add del mod">
          <ac:chgData name="Pascalle Cup" userId="abbe84a0-611b-406e-b251-e8b4b71c069a" providerId="ADAL" clId="{78FD3FD9-B5BC-4EBF-A7A9-A34D32D0807F}" dt="2023-08-23T14:31:36.818" v="9"/>
          <ac:spMkLst>
            <pc:docMk/>
            <pc:sldMk cId="1959210076" sldId="291"/>
            <ac:spMk id="5" creationId="{014F414E-29DD-D848-2F34-1D4258F63960}"/>
          </ac:spMkLst>
        </pc:spChg>
        <pc:spChg chg="add del mod">
          <ac:chgData name="Pascalle Cup" userId="abbe84a0-611b-406e-b251-e8b4b71c069a" providerId="ADAL" clId="{78FD3FD9-B5BC-4EBF-A7A9-A34D32D0807F}" dt="2023-08-23T14:39:03.468" v="73" actId="478"/>
          <ac:spMkLst>
            <pc:docMk/>
            <pc:sldMk cId="1959210076" sldId="291"/>
            <ac:spMk id="12" creationId="{ED913A70-1290-3315-7440-78346947E5B5}"/>
          </ac:spMkLst>
        </pc:spChg>
        <pc:spChg chg="add mod">
          <ac:chgData name="Pascalle Cup" userId="abbe84a0-611b-406e-b251-e8b4b71c069a" providerId="ADAL" clId="{78FD3FD9-B5BC-4EBF-A7A9-A34D32D0807F}" dt="2023-08-23T14:39:28.079" v="90" actId="1076"/>
          <ac:spMkLst>
            <pc:docMk/>
            <pc:sldMk cId="1959210076" sldId="291"/>
            <ac:spMk id="13" creationId="{96026BDB-B21A-AD28-94E4-E0052940BB58}"/>
          </ac:spMkLst>
        </pc:spChg>
        <pc:graphicFrameChg chg="add mod modGraphic">
          <ac:chgData name="Pascalle Cup" userId="abbe84a0-611b-406e-b251-e8b4b71c069a" providerId="ADAL" clId="{78FD3FD9-B5BC-4EBF-A7A9-A34D32D0807F}" dt="2023-08-23T14:35:10.078" v="42" actId="1076"/>
          <ac:graphicFrameMkLst>
            <pc:docMk/>
            <pc:sldMk cId="1959210076" sldId="291"/>
            <ac:graphicFrameMk id="6" creationId="{2D96651C-7F1F-2852-AD9B-7A0F27D61EA4}"/>
          </ac:graphicFrameMkLst>
        </pc:graphicFrameChg>
        <pc:graphicFrameChg chg="add mod modGraphic">
          <ac:chgData name="Pascalle Cup" userId="abbe84a0-611b-406e-b251-e8b4b71c069a" providerId="ADAL" clId="{78FD3FD9-B5BC-4EBF-A7A9-A34D32D0807F}" dt="2023-08-23T14:35:06.069" v="41" actId="1076"/>
          <ac:graphicFrameMkLst>
            <pc:docMk/>
            <pc:sldMk cId="1959210076" sldId="291"/>
            <ac:graphicFrameMk id="7" creationId="{B432A4BD-3A36-84E3-7D92-7C6751BBC776}"/>
          </ac:graphicFrameMkLst>
        </pc:graphicFrameChg>
        <pc:graphicFrameChg chg="add mod modGraphic">
          <ac:chgData name="Pascalle Cup" userId="abbe84a0-611b-406e-b251-e8b4b71c069a" providerId="ADAL" clId="{78FD3FD9-B5BC-4EBF-A7A9-A34D32D0807F}" dt="2023-08-23T14:34:59.702" v="40" actId="1076"/>
          <ac:graphicFrameMkLst>
            <pc:docMk/>
            <pc:sldMk cId="1959210076" sldId="291"/>
            <ac:graphicFrameMk id="8" creationId="{6FDF74DE-9B50-86BC-8A6B-542F1644A66A}"/>
          </ac:graphicFrameMkLst>
        </pc:graphicFrameChg>
        <pc:graphicFrameChg chg="add mod modGraphic">
          <ac:chgData name="Pascalle Cup" userId="abbe84a0-611b-406e-b251-e8b4b71c069a" providerId="ADAL" clId="{78FD3FD9-B5BC-4EBF-A7A9-A34D32D0807F}" dt="2023-08-23T14:34:56.532" v="39" actId="1076"/>
          <ac:graphicFrameMkLst>
            <pc:docMk/>
            <pc:sldMk cId="1959210076" sldId="291"/>
            <ac:graphicFrameMk id="9" creationId="{8AAB9092-935C-5DC6-30F8-628EAABC1004}"/>
          </ac:graphicFrameMkLst>
        </pc:graphicFrameChg>
        <pc:graphicFrameChg chg="add mod modGraphic">
          <ac:chgData name="Pascalle Cup" userId="abbe84a0-611b-406e-b251-e8b4b71c069a" providerId="ADAL" clId="{78FD3FD9-B5BC-4EBF-A7A9-A34D32D0807F}" dt="2023-08-23T14:34:53.618" v="38" actId="1076"/>
          <ac:graphicFrameMkLst>
            <pc:docMk/>
            <pc:sldMk cId="1959210076" sldId="291"/>
            <ac:graphicFrameMk id="10" creationId="{F316353B-0510-6BDE-4A37-2C72060DFD2C}"/>
          </ac:graphicFrameMkLst>
        </pc:graphicFrameChg>
        <pc:graphicFrameChg chg="add mod modGraphic">
          <ac:chgData name="Pascalle Cup" userId="abbe84a0-611b-406e-b251-e8b4b71c069a" providerId="ADAL" clId="{78FD3FD9-B5BC-4EBF-A7A9-A34D32D0807F}" dt="2023-08-23T14:34:48.385" v="37" actId="1076"/>
          <ac:graphicFrameMkLst>
            <pc:docMk/>
            <pc:sldMk cId="1959210076" sldId="291"/>
            <ac:graphicFrameMk id="11" creationId="{0A33AB73-0478-F450-D2D2-3A4E678F73AF}"/>
          </ac:graphicFrameMkLst>
        </pc:graphicFrameChg>
      </pc:sldChg>
      <pc:sldChg chg="modSp mod">
        <pc:chgData name="Pascalle Cup" userId="abbe84a0-611b-406e-b251-e8b4b71c069a" providerId="ADAL" clId="{78FD3FD9-B5BC-4EBF-A7A9-A34D32D0807F}" dt="2023-08-23T14:30:52.430" v="6" actId="1076"/>
        <pc:sldMkLst>
          <pc:docMk/>
          <pc:sldMk cId="1868052208" sldId="292"/>
        </pc:sldMkLst>
        <pc:graphicFrameChg chg="mod modGraphic">
          <ac:chgData name="Pascalle Cup" userId="abbe84a0-611b-406e-b251-e8b4b71c069a" providerId="ADAL" clId="{78FD3FD9-B5BC-4EBF-A7A9-A34D32D0807F}" dt="2023-08-23T14:30:52.430" v="6" actId="1076"/>
          <ac:graphicFrameMkLst>
            <pc:docMk/>
            <pc:sldMk cId="1868052208" sldId="292"/>
            <ac:graphicFrameMk id="10" creationId="{DD5452D5-6F13-D9D3-6835-4817103A7F04}"/>
          </ac:graphicFrameMkLst>
        </pc:graphicFrameChg>
      </pc:sldChg>
      <pc:sldChg chg="addSp delSp modSp new mod">
        <pc:chgData name="Pascalle Cup" userId="abbe84a0-611b-406e-b251-e8b4b71c069a" providerId="ADAL" clId="{78FD3FD9-B5BC-4EBF-A7A9-A34D32D0807F}" dt="2023-08-23T14:46:14.753" v="214" actId="207"/>
        <pc:sldMkLst>
          <pc:docMk/>
          <pc:sldMk cId="1041935681" sldId="293"/>
        </pc:sldMkLst>
        <pc:spChg chg="del">
          <ac:chgData name="Pascalle Cup" userId="abbe84a0-611b-406e-b251-e8b4b71c069a" providerId="ADAL" clId="{78FD3FD9-B5BC-4EBF-A7A9-A34D32D0807F}" dt="2023-08-23T14:41:04.223" v="108" actId="478"/>
          <ac:spMkLst>
            <pc:docMk/>
            <pc:sldMk cId="1041935681" sldId="293"/>
            <ac:spMk id="2" creationId="{03ECA209-065E-F77F-772D-77309E44BC74}"/>
          </ac:spMkLst>
        </pc:spChg>
        <pc:spChg chg="del mod">
          <ac:chgData name="Pascalle Cup" userId="abbe84a0-611b-406e-b251-e8b4b71c069a" providerId="ADAL" clId="{78FD3FD9-B5BC-4EBF-A7A9-A34D32D0807F}" dt="2023-08-23T14:44:31.432" v="130" actId="478"/>
          <ac:spMkLst>
            <pc:docMk/>
            <pc:sldMk cId="1041935681" sldId="293"/>
            <ac:spMk id="4" creationId="{2D32FA5D-CC36-C014-C27F-8F570941A249}"/>
          </ac:spMkLst>
        </pc:spChg>
        <pc:spChg chg="add mod">
          <ac:chgData name="Pascalle Cup" userId="abbe84a0-611b-406e-b251-e8b4b71c069a" providerId="ADAL" clId="{78FD3FD9-B5BC-4EBF-A7A9-A34D32D0807F}" dt="2023-08-23T14:44:05.097" v="125" actId="1076"/>
          <ac:spMkLst>
            <pc:docMk/>
            <pc:sldMk cId="1041935681" sldId="293"/>
            <ac:spMk id="7" creationId="{CD726034-569F-F735-561C-4EF8D04B5F37}"/>
          </ac:spMkLst>
        </pc:spChg>
        <pc:spChg chg="add mod">
          <ac:chgData name="Pascalle Cup" userId="abbe84a0-611b-406e-b251-e8b4b71c069a" providerId="ADAL" clId="{78FD3FD9-B5BC-4EBF-A7A9-A34D32D0807F}" dt="2023-08-23T14:46:14.753" v="214" actId="207"/>
          <ac:spMkLst>
            <pc:docMk/>
            <pc:sldMk cId="1041935681" sldId="293"/>
            <ac:spMk id="12" creationId="{B184F30B-DC52-8BAA-E1D3-7554AF910CDF}"/>
          </ac:spMkLst>
        </pc:spChg>
        <pc:spChg chg="add mod">
          <ac:chgData name="Pascalle Cup" userId="abbe84a0-611b-406e-b251-e8b4b71c069a" providerId="ADAL" clId="{78FD3FD9-B5BC-4EBF-A7A9-A34D32D0807F}" dt="2023-08-23T14:45:12.378" v="205" actId="403"/>
          <ac:spMkLst>
            <pc:docMk/>
            <pc:sldMk cId="1041935681" sldId="293"/>
            <ac:spMk id="13" creationId="{CE2F104E-C044-5B92-4499-DBC367B54AA3}"/>
          </ac:spMkLst>
        </pc:spChg>
        <pc:picChg chg="add del">
          <ac:chgData name="Pascalle Cup" userId="abbe84a0-611b-406e-b251-e8b4b71c069a" providerId="ADAL" clId="{78FD3FD9-B5BC-4EBF-A7A9-A34D32D0807F}" dt="2023-08-23T14:41:46.536" v="112" actId="478"/>
          <ac:picMkLst>
            <pc:docMk/>
            <pc:sldMk cId="1041935681" sldId="293"/>
            <ac:picMk id="9" creationId="{4CF13B33-E043-B7A8-5053-1DF7DCDFA754}"/>
          </ac:picMkLst>
        </pc:picChg>
        <pc:picChg chg="add mod modCrop">
          <ac:chgData name="Pascalle Cup" userId="abbe84a0-611b-406e-b251-e8b4b71c069a" providerId="ADAL" clId="{78FD3FD9-B5BC-4EBF-A7A9-A34D32D0807F}" dt="2023-08-23T14:46:00.252" v="210" actId="1076"/>
          <ac:picMkLst>
            <pc:docMk/>
            <pc:sldMk cId="1041935681" sldId="293"/>
            <ac:picMk id="11" creationId="{31A84B21-7633-4153-482F-04CA7ABFE5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Leerdoelen en succescriteria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Wat ga je leren in deze periode?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BEC83D-4FC0-269F-6DD9-AF2BAF46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5F8CF-2E22-41DB-B391-96E969CEC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10438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600" dirty="0"/>
              <a:t>We werken met succescriteria en leerdoelen (dadelijk een overzicht!)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600" dirty="0"/>
              <a:t>Op basis daarvan word je beoordeeld: wat heb je geleerd en welke vaardigheden heb je ontwikkeld.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nl-NL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5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6BABCF-3492-E423-A720-D4D601AC6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0" r="26212"/>
          <a:stretch/>
        </p:blipFill>
        <p:spPr>
          <a:xfrm>
            <a:off x="20" y="10"/>
            <a:ext cx="6016602" cy="6857990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4-3-2021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3468B5-863F-06A2-A351-2111A94A9BC4}"/>
              </a:ext>
            </a:extLst>
          </p:cNvPr>
          <p:cNvSpPr txBox="1"/>
          <p:nvPr/>
        </p:nvSpPr>
        <p:spPr>
          <a:xfrm>
            <a:off x="6289697" y="2898872"/>
            <a:ext cx="5645150" cy="387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600" dirty="0"/>
              <a:t>In deze periode zijn er drie </a:t>
            </a:r>
            <a:r>
              <a:rPr lang="nl-NL" sz="1600" dirty="0" err="1"/>
              <a:t>toetsvormen</a:t>
            </a:r>
            <a:r>
              <a:rPr lang="nl-NL" sz="1600" dirty="0"/>
              <a:t>: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l-NL" sz="1600" dirty="0"/>
              <a:t>1. Je maakt als groep een portfolio (verslag) over het hele project. Hiervoor is het beoordelingsformulier 'Projectvoorbereiding’.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6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l-NL" sz="1600" dirty="0"/>
              <a:t>2. Je verzameld over de uitvoering van het evenement bewijzen over je eigen ontwikkeling en voert hierover een </a:t>
            </a:r>
            <a:r>
              <a:rPr lang="nl-NL" sz="1600" dirty="0" err="1"/>
              <a:t>refelectiegesprek</a:t>
            </a:r>
            <a:r>
              <a:rPr lang="nl-NL" sz="1600" dirty="0"/>
              <a:t>. Hiervoor is het beoordelingsformulier 'De praktijk’.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6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nl-NL" sz="1600" dirty="0"/>
              <a:t>3. Je maakt een toets over de belangrijkste begrippen en modellen. Hiervoor krijg je een begrippenlijst.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9C8433-35DB-8002-3F95-3E451C3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F65A-B4BA-49A9-886F-F5BBDA16BDE6}" type="datetime1">
              <a:rPr lang="nl-NL" smtClean="0"/>
              <a:pPr/>
              <a:t>1-9-2023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2D4458-3B6C-CD64-9FCB-41835128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F76E4C-0447-BD2D-7D3F-26E920F9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D96651C-7F1F-2852-AD9B-7A0F27D6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79416"/>
              </p:ext>
            </p:extLst>
          </p:nvPr>
        </p:nvGraphicFramePr>
        <p:xfrm>
          <a:off x="1867761" y="2011754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2219216272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446195067"/>
                    </a:ext>
                  </a:extLst>
                </a:gridCol>
              </a:tblGrid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passend communiceren met de doelgroep.  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91631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432A4BD-3A36-84E3-7D92-7C6751BBC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58326"/>
              </p:ext>
            </p:extLst>
          </p:nvPr>
        </p:nvGraphicFramePr>
        <p:xfrm>
          <a:off x="1867762" y="2741184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2308007432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2521559342"/>
                    </a:ext>
                  </a:extLst>
                </a:gridCol>
              </a:tblGrid>
              <a:tr h="251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een draaiboek maken en gebruiken.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51589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6FDF74DE-9B50-86BC-8A6B-542F1644A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77349"/>
              </p:ext>
            </p:extLst>
          </p:nvPr>
        </p:nvGraphicFramePr>
        <p:xfrm>
          <a:off x="1867763" y="3515378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2596700519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33854012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volgens de richtlijnen uit de beroepssituatie een evenement organiseren.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121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AAB9092-935C-5DC6-30F8-628EAABC1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26578"/>
              </p:ext>
            </p:extLst>
          </p:nvPr>
        </p:nvGraphicFramePr>
        <p:xfrm>
          <a:off x="1867764" y="4289572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148218561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2057358992"/>
                    </a:ext>
                  </a:extLst>
                </a:gridCol>
              </a:tblGrid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een workshop organiseren en uitvoeren.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54875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F316353B-0510-6BDE-4A37-2C72060DF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2107"/>
              </p:ext>
            </p:extLst>
          </p:nvPr>
        </p:nvGraphicFramePr>
        <p:xfrm>
          <a:off x="1867765" y="4980138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851597474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1694027100"/>
                    </a:ext>
                  </a:extLst>
                </a:gridCol>
              </a:tblGrid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een financieel overzicht maken.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31852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0A33AB73-0478-F450-D2D2-3A4E678F7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869180"/>
              </p:ext>
            </p:extLst>
          </p:nvPr>
        </p:nvGraphicFramePr>
        <p:xfrm>
          <a:off x="1867766" y="5668675"/>
          <a:ext cx="8942977" cy="321448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1419481793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807344650"/>
                    </a:ext>
                  </a:extLst>
                </a:gridCol>
              </a:tblGrid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evalueren en reflecteren op het evenement en je eigen bijdrage daarin.  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83755"/>
                  </a:ext>
                </a:extLst>
              </a:tr>
            </a:tbl>
          </a:graphicData>
        </a:graphic>
      </p:graphicFrame>
      <p:sp>
        <p:nvSpPr>
          <p:cNvPr id="13" name="Titel 1">
            <a:extLst>
              <a:ext uri="{FF2B5EF4-FFF2-40B4-BE49-F238E27FC236}">
                <a16:creationId xmlns:a16="http://schemas.microsoft.com/office/drawing/2014/main" id="{96026BDB-B21A-AD28-94E4-E0052940BB58}"/>
              </a:ext>
            </a:extLst>
          </p:cNvPr>
          <p:cNvSpPr txBox="1">
            <a:spLocks/>
          </p:cNvSpPr>
          <p:nvPr/>
        </p:nvSpPr>
        <p:spPr>
          <a:xfrm>
            <a:off x="1750522" y="827753"/>
            <a:ext cx="5638799" cy="11604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Leerdoelen</a:t>
            </a:r>
          </a:p>
        </p:txBody>
      </p:sp>
    </p:spTree>
    <p:extLst>
      <p:ext uri="{BB962C8B-B14F-4D97-AF65-F5344CB8AC3E}">
        <p14:creationId xmlns:p14="http://schemas.microsoft.com/office/powerpoint/2010/main" val="195921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25868A-19BD-144F-A9DB-B903FCB7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AA0468-84D0-C665-1225-36789B1A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D5452D5-6F13-D9D3-6835-4817103A7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95607"/>
              </p:ext>
            </p:extLst>
          </p:nvPr>
        </p:nvGraphicFramePr>
        <p:xfrm>
          <a:off x="683420" y="102705"/>
          <a:ext cx="8942977" cy="6438465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2151918010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2714580287"/>
                    </a:ext>
                  </a:extLst>
                </a:gridCol>
              </a:tblGrid>
              <a:tr h="1935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 dirty="0">
                          <a:effectLst/>
                        </a:rPr>
                        <a:t>Leerdoelen en succescriteria Evenementen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31845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 dirty="0">
                          <a:effectLst/>
                        </a:rPr>
                        <a:t>1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passend communiceren met de doelgroep.  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147325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1.1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doet een doelgroepanalyse voor je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836398647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1.2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stelt een communicatieplan op voor je deelnemers voor het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129774382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1.3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zet tijdens een evenement communicatiehulpmiddelen in.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310209953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een draaiboek maken en gebruiken.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96412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maakt een planning voor het organiseren van een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62745429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brengt de risico’s van het evenement in kaart.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522955456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maakt een inventarisatie van het terrein en de omgeving.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276707911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bereid geschikte activiteiten voor, passend bij de doelgroep en de betrokken partijen.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11164537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2.5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stelt een draaiboek op die aansluit bij de wensen van alle betrokkenen.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372498340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volgens de richtlijnen uit de beroepssituatie een evenement organiseren.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4737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maakt afspraken binnen gestelde kaders met alle betrokkenen partijen. 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3547225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assisteert bij de opbouw van een kleinschalig evenement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513895397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3.3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levert een bijdrage aan activiteiten tijdens het evenement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94653750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3.4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assisteert bij de afbouw van een evenement.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994817873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een workshop organiseren en uitvoeren.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36489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4.1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presenteert overtuigend en met verdieping  voor publiek (bezoekers van het evenement).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4173563996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4.2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neemt tijdens de uitvoering van je evenement een professionele beroepshouding aan.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263584111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5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een financieel overzicht maken.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3267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5.1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maakt een realistisch kostenbegroting voor een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65452217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5.2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verantwoord de gemaakte kosten.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951030554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evalueren en reflecteren op het evenement en je eigen bijdrage daarin.  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58057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6.1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kan het verloop en de uitwerking van een evenement presenteren, evalueren en beknopt verslaan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883369729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6.2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reflecteert op je eigen bijdrage in het verloop van het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54130043"/>
                  </a:ext>
                </a:extLst>
              </a:tr>
              <a:tr h="193513"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4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05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41E4EA-B8FE-E2F0-3104-4D447AC2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C90BCF-6EEA-EAA2-DAD1-0BF7B61B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726034-569F-F735-561C-4EF8D04B5F37}"/>
              </a:ext>
            </a:extLst>
          </p:cNvPr>
          <p:cNvSpPr txBox="1"/>
          <p:nvPr/>
        </p:nvSpPr>
        <p:spPr>
          <a:xfrm>
            <a:off x="541026" y="2390269"/>
            <a:ext cx="32756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In deze periode zijn er drie </a:t>
            </a:r>
            <a:r>
              <a:rPr lang="nl-NL" dirty="0" err="1"/>
              <a:t>toetsvormen</a:t>
            </a:r>
            <a:r>
              <a:rPr lang="nl-NL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Groepsverslag Projectvoorbereiding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Reflectiegesprek (individueel)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Kennistoets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A84B21-7633-4153-482F-04CA7ABFE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5" t="26873" r="23278" b="12074"/>
          <a:stretch/>
        </p:blipFill>
        <p:spPr>
          <a:xfrm>
            <a:off x="6296891" y="1870364"/>
            <a:ext cx="4914900" cy="3512127"/>
          </a:xfrm>
          <a:prstGeom prst="rect">
            <a:avLst/>
          </a:prstGeom>
        </p:spPr>
      </p:pic>
      <p:sp>
        <p:nvSpPr>
          <p:cNvPr id="12" name="Pijl: links/rechts 11">
            <a:extLst>
              <a:ext uri="{FF2B5EF4-FFF2-40B4-BE49-F238E27FC236}">
                <a16:creationId xmlns:a16="http://schemas.microsoft.com/office/drawing/2014/main" id="{B184F30B-DC52-8BAA-E1D3-7554AF910CDF}"/>
              </a:ext>
            </a:extLst>
          </p:cNvPr>
          <p:cNvSpPr/>
          <p:nvPr/>
        </p:nvSpPr>
        <p:spPr>
          <a:xfrm>
            <a:off x="3816640" y="3108434"/>
            <a:ext cx="1876208" cy="641131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E2F104E-C044-5B92-4499-DBC367B5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6" y="443181"/>
            <a:ext cx="10016138" cy="1160403"/>
          </a:xfrm>
        </p:spPr>
        <p:txBody>
          <a:bodyPr anchor="t">
            <a:normAutofit/>
          </a:bodyPr>
          <a:lstStyle/>
          <a:p>
            <a:r>
              <a:rPr lang="nl-NL" sz="3200" dirty="0"/>
              <a:t>De leerdoelen kun je via de 3 </a:t>
            </a:r>
            <a:r>
              <a:rPr lang="nl-NL" sz="3200" dirty="0" err="1"/>
              <a:t>toetsvormen</a:t>
            </a:r>
            <a:r>
              <a:rPr lang="nl-NL" sz="3200" dirty="0"/>
              <a:t> aantonen: </a:t>
            </a:r>
          </a:p>
        </p:txBody>
      </p:sp>
    </p:spTree>
    <p:extLst>
      <p:ext uri="{BB962C8B-B14F-4D97-AF65-F5344CB8AC3E}">
        <p14:creationId xmlns:p14="http://schemas.microsoft.com/office/powerpoint/2010/main" val="104193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A5F511-2D5C-DC31-6D2B-F153EC23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6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70E168-C239-F94F-3BC3-8318BDE79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98" y="296863"/>
            <a:ext cx="8740402" cy="5832474"/>
          </a:xfrm>
          <a:prstGeom prst="rect">
            <a:avLst/>
          </a:prstGeo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7C7799F-2AD8-937F-E659-186FA21C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1-9-2023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416A354-9536-F61D-D5F5-4E5581FCEE72}"/>
              </a:ext>
            </a:extLst>
          </p:cNvPr>
          <p:cNvSpPr txBox="1"/>
          <p:nvPr/>
        </p:nvSpPr>
        <p:spPr>
          <a:xfrm rot="5400000">
            <a:off x="5832766" y="2753950"/>
            <a:ext cx="6096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Toets Projectvoorbereiding  Project Evenementen</a:t>
            </a:r>
            <a:br>
              <a:rPr lang="nl-NL" sz="22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nl-NL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F0BEFC-DBF4-02FA-B184-B7DB93D7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7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E2DED27-AFF3-0C7D-9037-04000BB5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34" y="390381"/>
            <a:ext cx="8740402" cy="5832474"/>
          </a:xfrm>
          <a:prstGeom prst="rect">
            <a:avLst/>
          </a:prstGeo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FA6B0-7824-F9CA-33C6-D4CD0E0A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31A92CC-9A51-4DCB-9CE1-87C12736465F}" type="datetime1">
              <a:rPr lang="nl-NL" noProof="0" smtClean="0"/>
              <a:pPr>
                <a:spcAft>
                  <a:spcPts val="600"/>
                </a:spcAft>
              </a:pPr>
              <a:t>1-9-2023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C36961-3F56-E274-3507-5DC9995E4FA8}"/>
              </a:ext>
            </a:extLst>
          </p:cNvPr>
          <p:cNvSpPr txBox="1"/>
          <p:nvPr/>
        </p:nvSpPr>
        <p:spPr>
          <a:xfrm rot="5400000">
            <a:off x="5396345" y="307578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Toets Reflectie  Project Evenementen</a:t>
            </a:r>
            <a:endParaRPr lang="nl-NL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5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317365E-4F72-ED5C-7BA4-622C5D82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F65A-B4BA-49A9-886F-F5BBDA16BDE6}" type="datetime1">
              <a:rPr lang="nl-NL" smtClean="0"/>
              <a:pPr/>
              <a:t>1-9-2023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6A3A23-21DA-ACBC-318A-C30BD8DF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31F140-3E22-BB24-28D4-053BDCC2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34B83C-C525-D90C-7DDD-ADBC676FC2DF}"/>
              </a:ext>
            </a:extLst>
          </p:cNvPr>
          <p:cNvSpPr txBox="1"/>
          <p:nvPr/>
        </p:nvSpPr>
        <p:spPr>
          <a:xfrm>
            <a:off x="683420" y="584260"/>
            <a:ext cx="752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+mj-lt"/>
              </a:rPr>
              <a:t>2 Beoordelingsformulieren!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F014B1D-D6A7-8005-D756-3EF1575350A4}"/>
              </a:ext>
            </a:extLst>
          </p:cNvPr>
          <p:cNvSpPr txBox="1"/>
          <p:nvPr/>
        </p:nvSpPr>
        <p:spPr>
          <a:xfrm>
            <a:off x="720568" y="4084454"/>
            <a:ext cx="60942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kern="1400" spc="-50" dirty="0">
                <a:solidFill>
                  <a:srgbClr val="00064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Beoordelingsformulier Praktijk</a:t>
            </a:r>
            <a:endParaRPr lang="nl-NL" sz="20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600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Evenementen</a:t>
            </a:r>
            <a:endParaRPr lang="nl-NL" sz="20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7FB5B8-BED6-FBC1-236C-F35A94FF9BA1}"/>
              </a:ext>
            </a:extLst>
          </p:cNvPr>
          <p:cNvSpPr txBox="1"/>
          <p:nvPr/>
        </p:nvSpPr>
        <p:spPr>
          <a:xfrm>
            <a:off x="720568" y="2229148"/>
            <a:ext cx="609426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kern="1400" spc="-50" dirty="0">
                <a:solidFill>
                  <a:srgbClr val="00064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Beoordelingsformulier Projectvoorbereiding</a:t>
            </a:r>
          </a:p>
          <a:p>
            <a:r>
              <a:rPr lang="nl-NL" sz="2000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Evenementen</a:t>
            </a:r>
            <a:endParaRPr lang="nl-NL" sz="28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0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587F4EC-C6BA-1063-C423-21710D792C04}"/>
              </a:ext>
            </a:extLst>
          </p:cNvPr>
          <p:cNvSpPr/>
          <p:nvPr/>
        </p:nvSpPr>
        <p:spPr>
          <a:xfrm>
            <a:off x="2722676" y="5350410"/>
            <a:ext cx="8866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Volgende week meer info! </a:t>
            </a:r>
          </a:p>
        </p:txBody>
      </p:sp>
    </p:spTree>
    <p:extLst>
      <p:ext uri="{BB962C8B-B14F-4D97-AF65-F5344CB8AC3E}">
        <p14:creationId xmlns:p14="http://schemas.microsoft.com/office/powerpoint/2010/main" val="4295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38003363-0336-4361-8030-F5815EB78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69</TotalTime>
  <Words>548</Words>
  <Application>Microsoft Office PowerPoint</Application>
  <PresentationFormat>Breedbeeld</PresentationFormat>
  <Paragraphs>109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Yuverta</vt:lpstr>
      <vt:lpstr>Leerdoelen en succescriteria</vt:lpstr>
      <vt:lpstr>Wat ga je leren in deze periode?</vt:lpstr>
      <vt:lpstr>PowerPoint-presentatie</vt:lpstr>
      <vt:lpstr>PowerPoint-presentatie</vt:lpstr>
      <vt:lpstr>De leerdoelen kun je via de 3 toetsvormen aantonen: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Leerdoelen en succescriteria</dc:title>
  <dc:creator>Pascalle Cup</dc:creator>
  <dc:description>Template by HQ Solutions</dc:description>
  <cp:lastModifiedBy>Pascalle Cup</cp:lastModifiedBy>
  <cp:revision>1</cp:revision>
  <dcterms:created xsi:type="dcterms:W3CDTF">2023-08-23T14:07:27Z</dcterms:created>
  <dcterms:modified xsi:type="dcterms:W3CDTF">2023-09-01T19:23:22Z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  <property fmtid="{D5CDD505-2E9C-101B-9397-08002B2CF9AE}" pid="6" name="MediaServiceImageTags">
    <vt:lpwstr/>
  </property>
</Properties>
</file>